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template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3388"/>
    <a:srgbClr val="A2CCD3"/>
    <a:srgbClr val="990066"/>
    <a:srgbClr val="FF6600"/>
    <a:srgbClr val="CC0000"/>
    <a:srgbClr val="CCCC00"/>
    <a:srgbClr val="CCFF33"/>
    <a:srgbClr val="006666"/>
    <a:srgbClr val="D6E0D6"/>
    <a:srgbClr val="074B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5964" autoAdjust="0"/>
  </p:normalViewPr>
  <p:slideViewPr>
    <p:cSldViewPr>
      <p:cViewPr varScale="1">
        <p:scale>
          <a:sx n="118" d="100"/>
          <a:sy n="118" d="100"/>
        </p:scale>
        <p:origin x="120" y="12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tellysbil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9741" y="5517232"/>
            <a:ext cx="2904115" cy="928402"/>
          </a:xfrm>
          <a:prstGeom prst="rect">
            <a:avLst/>
          </a:prstGeom>
        </p:spPr>
      </p:pic>
      <p:sp>
        <p:nvSpPr>
          <p:cNvPr id="4" name="Tittel 1"/>
          <p:cNvSpPr>
            <a:spLocks noGrp="1"/>
          </p:cNvSpPr>
          <p:nvPr>
            <p:ph type="title" hasCustomPrompt="1"/>
          </p:nvPr>
        </p:nvSpPr>
        <p:spPr>
          <a:xfrm>
            <a:off x="695400" y="2276872"/>
            <a:ext cx="10972800" cy="773113"/>
          </a:xfrm>
        </p:spPr>
        <p:txBody>
          <a:bodyPr/>
          <a:lstStyle>
            <a:lvl1pPr algn="ctr">
              <a:defRPr cap="none" baseline="0">
                <a:solidFill>
                  <a:schemeClr val="tx1"/>
                </a:solidFill>
              </a:defRPr>
            </a:lvl1pPr>
          </a:lstStyle>
          <a:p>
            <a:r>
              <a:rPr lang="nb-NO" dirty="0" smtClean="0"/>
              <a:t>Klikk for å redigere tittel på foredrag</a:t>
            </a:r>
            <a:endParaRPr lang="nb-NO" dirty="0"/>
          </a:p>
        </p:txBody>
      </p:sp>
      <p:pic>
        <p:nvPicPr>
          <p:cNvPr id="8" name="Bild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999656" cy="2149214"/>
          </a:xfrm>
          <a:prstGeom prst="rect">
            <a:avLst/>
          </a:prstGeom>
        </p:spPr>
      </p:pic>
      <p:sp>
        <p:nvSpPr>
          <p:cNvPr id="14" name="Plassholder for tekst 13"/>
          <p:cNvSpPr>
            <a:spLocks noGrp="1"/>
          </p:cNvSpPr>
          <p:nvPr>
            <p:ph type="body" sz="quarter" idx="10" hasCustomPrompt="1"/>
          </p:nvPr>
        </p:nvSpPr>
        <p:spPr>
          <a:xfrm>
            <a:off x="3960000" y="3600000"/>
            <a:ext cx="4438800" cy="984885"/>
          </a:xfrm>
          <a:noFill/>
        </p:spPr>
        <p:txBody>
          <a:bodyPr>
            <a:spAutoFit/>
          </a:bodyPr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74B9C"/>
              </a:buClr>
              <a:buSzTx/>
              <a:buFontTx/>
              <a:buNone/>
              <a:tabLst/>
              <a:defRPr sz="3200" cap="all" baseline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74B9C"/>
              </a:buClr>
              <a:buSzTx/>
              <a:buFontTx/>
              <a:buNone/>
              <a:tabLst/>
              <a:defRPr/>
            </a:pPr>
            <a:r>
              <a:rPr lang="nb-NO" sz="3200" kern="0" cap="all" baseline="0" dirty="0" smtClean="0">
                <a:solidFill>
                  <a:schemeClr val="tx1"/>
                </a:solidFill>
              </a:rPr>
              <a:t>Klikk for å redigere undertittel</a:t>
            </a:r>
          </a:p>
        </p:txBody>
      </p:sp>
    </p:spTree>
    <p:extLst>
      <p:ext uri="{BB962C8B-B14F-4D97-AF65-F5344CB8AC3E}">
        <p14:creationId xmlns:p14="http://schemas.microsoft.com/office/powerpoint/2010/main" val="19298587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>
                <a:latin typeface="Lato Light" panose="020F0302020204030203" pitchFamily="34" charset="0"/>
              </a:defRPr>
            </a:lvl4pPr>
            <a:lvl5pPr>
              <a:defRPr sz="2000">
                <a:latin typeface="Lato Light" panose="020F0302020204030203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4pPr>
              <a:defRPr>
                <a:latin typeface="Lato Light" panose="020F0302020204030203" pitchFamily="34" charset="0"/>
              </a:defRPr>
            </a:lvl4pPr>
            <a:lvl5pPr>
              <a:defRPr>
                <a:latin typeface="Lato Light" panose="020F0302020204030203" pitchFamily="34" charset="0"/>
              </a:defRPr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839200" y="1143001"/>
            <a:ext cx="2743200" cy="4983163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609600" y="1143001"/>
            <a:ext cx="8026400" cy="4983163"/>
          </a:xfrm>
        </p:spPr>
        <p:txBody>
          <a:bodyPr vert="eaVert"/>
          <a:lstStyle>
            <a:lvl4pPr>
              <a:defRPr>
                <a:latin typeface="Lato Light" panose="020F0302020204030203" pitchFamily="34" charset="0"/>
              </a:defRPr>
            </a:lvl4pPr>
            <a:lvl5pPr>
              <a:defRPr>
                <a:latin typeface="Lato Light" panose="020F0302020204030203" pitchFamily="34" charset="0"/>
              </a:defRPr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tellysbilde">
    <p:bg>
      <p:bgPr>
        <a:solidFill>
          <a:schemeClr val="bg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0400" y="5518800"/>
            <a:ext cx="2905360" cy="928800"/>
          </a:xfrm>
          <a:prstGeom prst="rect">
            <a:avLst/>
          </a:prstGeom>
        </p:spPr>
      </p:pic>
      <p:sp>
        <p:nvSpPr>
          <p:cNvPr id="4" name="Tittel 1"/>
          <p:cNvSpPr>
            <a:spLocks noGrp="1"/>
          </p:cNvSpPr>
          <p:nvPr>
            <p:ph type="title" hasCustomPrompt="1"/>
          </p:nvPr>
        </p:nvSpPr>
        <p:spPr>
          <a:xfrm>
            <a:off x="694800" y="2278800"/>
            <a:ext cx="10972800" cy="773113"/>
          </a:xfrm>
        </p:spPr>
        <p:txBody>
          <a:bodyPr/>
          <a:lstStyle>
            <a:lvl1pPr algn="ctr">
              <a:defRPr cap="none" baseline="0">
                <a:solidFill>
                  <a:schemeClr val="bg1"/>
                </a:solidFill>
              </a:defRPr>
            </a:lvl1pPr>
          </a:lstStyle>
          <a:p>
            <a:r>
              <a:rPr lang="nb-NO" dirty="0" smtClean="0"/>
              <a:t>Klikk for å redigere kapitteloverskrift</a:t>
            </a:r>
            <a:endParaRPr lang="nb-NO" dirty="0"/>
          </a:p>
        </p:txBody>
      </p:sp>
      <p:pic>
        <p:nvPicPr>
          <p:cNvPr id="6" name="Bilde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999636" cy="2149200"/>
          </a:xfrm>
          <a:prstGeom prst="rect">
            <a:avLst/>
          </a:prstGeom>
        </p:spPr>
      </p:pic>
      <p:sp>
        <p:nvSpPr>
          <p:cNvPr id="5" name="Plassholder for tekst 4"/>
          <p:cNvSpPr>
            <a:spLocks noGrp="1"/>
          </p:cNvSpPr>
          <p:nvPr>
            <p:ph type="body" sz="quarter" idx="10" hasCustomPrompt="1"/>
          </p:nvPr>
        </p:nvSpPr>
        <p:spPr>
          <a:xfrm>
            <a:off x="3960000" y="3600000"/>
            <a:ext cx="4438800" cy="986400"/>
          </a:xfrm>
        </p:spPr>
        <p:txBody>
          <a:bodyPr/>
          <a:lstStyle>
            <a:lvl1pPr algn="ctr">
              <a:buNone/>
              <a:defRPr sz="32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 smtClean="0"/>
              <a:t>Klikk for å redigere undertittel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90357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tellysbil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0400" y="5518800"/>
            <a:ext cx="2905360" cy="928800"/>
          </a:xfrm>
          <a:prstGeom prst="rect">
            <a:avLst/>
          </a:prstGeom>
        </p:spPr>
      </p:pic>
      <p:sp>
        <p:nvSpPr>
          <p:cNvPr id="4" name="Tittel 1"/>
          <p:cNvSpPr>
            <a:spLocks noGrp="1"/>
          </p:cNvSpPr>
          <p:nvPr>
            <p:ph type="title" hasCustomPrompt="1"/>
          </p:nvPr>
        </p:nvSpPr>
        <p:spPr>
          <a:xfrm>
            <a:off x="694800" y="2278800"/>
            <a:ext cx="10972800" cy="773113"/>
          </a:xfrm>
        </p:spPr>
        <p:txBody>
          <a:bodyPr/>
          <a:lstStyle>
            <a:lvl1pPr algn="ctr">
              <a:defRPr cap="none" baseline="0">
                <a:solidFill>
                  <a:schemeClr val="bg1"/>
                </a:solidFill>
              </a:defRPr>
            </a:lvl1pPr>
          </a:lstStyle>
          <a:p>
            <a:r>
              <a:rPr lang="nb-NO" dirty="0" smtClean="0"/>
              <a:t>Klikk for å redigere kapitteloverskrift</a:t>
            </a:r>
            <a:endParaRPr lang="nb-NO" dirty="0"/>
          </a:p>
        </p:txBody>
      </p:sp>
      <p:pic>
        <p:nvPicPr>
          <p:cNvPr id="6" name="Bilde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999636" cy="2149200"/>
          </a:xfrm>
          <a:prstGeom prst="rect">
            <a:avLst/>
          </a:prstGeom>
        </p:spPr>
      </p:pic>
      <p:sp>
        <p:nvSpPr>
          <p:cNvPr id="7" name="Plassholder for tekst 4"/>
          <p:cNvSpPr>
            <a:spLocks noGrp="1"/>
          </p:cNvSpPr>
          <p:nvPr>
            <p:ph type="body" sz="quarter" idx="10" hasCustomPrompt="1"/>
          </p:nvPr>
        </p:nvSpPr>
        <p:spPr>
          <a:xfrm>
            <a:off x="3960000" y="3600000"/>
            <a:ext cx="4438800" cy="986400"/>
          </a:xfrm>
        </p:spPr>
        <p:txBody>
          <a:bodyPr/>
          <a:lstStyle>
            <a:lvl1pPr algn="ctr">
              <a:buNone/>
              <a:defRPr sz="32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 smtClean="0"/>
              <a:t>Klikk for å redigere undertittel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288941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tellysbil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0400" y="5518800"/>
            <a:ext cx="2905360" cy="928800"/>
          </a:xfrm>
          <a:prstGeom prst="rect">
            <a:avLst/>
          </a:prstGeom>
        </p:spPr>
      </p:pic>
      <p:sp>
        <p:nvSpPr>
          <p:cNvPr id="4" name="Tittel 1"/>
          <p:cNvSpPr>
            <a:spLocks noGrp="1"/>
          </p:cNvSpPr>
          <p:nvPr>
            <p:ph type="title" hasCustomPrompt="1"/>
          </p:nvPr>
        </p:nvSpPr>
        <p:spPr>
          <a:xfrm>
            <a:off x="694800" y="2278800"/>
            <a:ext cx="10972800" cy="773113"/>
          </a:xfrm>
        </p:spPr>
        <p:txBody>
          <a:bodyPr/>
          <a:lstStyle>
            <a:lvl1pPr algn="ctr">
              <a:defRPr cap="none" baseline="0">
                <a:solidFill>
                  <a:schemeClr val="bg1"/>
                </a:solidFill>
              </a:defRPr>
            </a:lvl1pPr>
          </a:lstStyle>
          <a:p>
            <a:r>
              <a:rPr lang="nb-NO" dirty="0" smtClean="0"/>
              <a:t>Klikk for å redigere kapitteloverskrift</a:t>
            </a:r>
            <a:endParaRPr lang="nb-NO" dirty="0"/>
          </a:p>
        </p:txBody>
      </p:sp>
      <p:pic>
        <p:nvPicPr>
          <p:cNvPr id="6" name="Bilde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999636" cy="2149200"/>
          </a:xfrm>
          <a:prstGeom prst="rect">
            <a:avLst/>
          </a:prstGeom>
        </p:spPr>
      </p:pic>
      <p:sp>
        <p:nvSpPr>
          <p:cNvPr id="7" name="Plassholder for tekst 4"/>
          <p:cNvSpPr>
            <a:spLocks noGrp="1"/>
          </p:cNvSpPr>
          <p:nvPr>
            <p:ph type="body" sz="quarter" idx="10" hasCustomPrompt="1"/>
          </p:nvPr>
        </p:nvSpPr>
        <p:spPr>
          <a:xfrm>
            <a:off x="3960000" y="3600000"/>
            <a:ext cx="4438800" cy="986400"/>
          </a:xfrm>
        </p:spPr>
        <p:txBody>
          <a:bodyPr/>
          <a:lstStyle>
            <a:lvl1pPr algn="ctr">
              <a:buNone/>
              <a:defRPr sz="32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 smtClean="0"/>
              <a:t>Klikk for å redigere undertittel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4601363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>
            <a:lvl4pPr>
              <a:defRPr>
                <a:latin typeface="Lato Light" panose="020F0302020204030203" pitchFamily="34" charset="0"/>
              </a:defRPr>
            </a:lvl4pPr>
            <a:lvl5pPr>
              <a:defRPr>
                <a:latin typeface="Lato Light" panose="020F0302020204030203" pitchFamily="34" charset="0"/>
              </a:defRPr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>
            <a:lvl1pPr algn="l">
              <a:defRPr sz="4000" b="0" cap="all" baseline="0">
                <a:solidFill>
                  <a:schemeClr val="bg1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609600" y="2060575"/>
            <a:ext cx="5384800" cy="4065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>
                <a:latin typeface="Lato Light" panose="020F0302020204030203" pitchFamily="34" charset="0"/>
              </a:defRPr>
            </a:lvl4pPr>
            <a:lvl5pPr>
              <a:defRPr sz="1800">
                <a:latin typeface="Lato Light" panose="020F0302020204030203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97600" y="2060575"/>
            <a:ext cx="5384800" cy="4065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>
                <a:latin typeface="Lato Light" panose="020F0302020204030203" pitchFamily="34" charset="0"/>
              </a:defRPr>
            </a:lvl4pPr>
            <a:lvl5pPr>
              <a:defRPr sz="1800">
                <a:latin typeface="Lato Light" panose="020F0302020204030203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>
                <a:latin typeface="Lato Light" panose="020F0302020204030203" pitchFamily="34" charset="0"/>
              </a:defRPr>
            </a:lvl4pPr>
            <a:lvl5pPr>
              <a:defRPr sz="1600">
                <a:latin typeface="Lato Light" panose="020F0302020204030203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>
                <a:latin typeface="Lato Light" panose="020F0302020204030203" pitchFamily="34" charset="0"/>
              </a:defRPr>
            </a:lvl4pPr>
            <a:lvl5pPr>
              <a:defRPr sz="1600">
                <a:latin typeface="Lato Light" panose="020F0302020204030203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0" name="Rectangle 136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143001"/>
            <a:ext cx="10972800" cy="77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dirty="0" smtClean="0"/>
              <a:t>Klikk for å redigere tittelstil</a:t>
            </a:r>
            <a:endParaRPr lang="en-US" dirty="0" smtClean="0"/>
          </a:p>
        </p:txBody>
      </p:sp>
      <p:sp>
        <p:nvSpPr>
          <p:cNvPr id="1161" name="Rectangle 13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2060575"/>
            <a:ext cx="10972800" cy="4065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 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pic>
        <p:nvPicPr>
          <p:cNvPr id="9" name="Bilde 8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9204" y="6270624"/>
            <a:ext cx="1293592" cy="413542"/>
          </a:xfrm>
          <a:prstGeom prst="rect">
            <a:avLst/>
          </a:prstGeom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6" r:id="rId10"/>
    <p:sldLayoutId id="2147483657" r:id="rId11"/>
    <p:sldLayoutId id="2147483658" r:id="rId12"/>
    <p:sldLayoutId id="2147483659" r:id="rId13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800" b="0" cap="all" baseline="0">
          <a:solidFill>
            <a:srgbClr val="243388"/>
          </a:solidFill>
          <a:latin typeface="Lato Light" panose="020F0302020204030203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74B9C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74B9C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74B9C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74B9C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74B9C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74B9C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74B9C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74B9C"/>
          </a:solidFill>
          <a:latin typeface="Verdana" pitchFamily="34" charset="0"/>
        </a:defRPr>
      </a:lvl9pPr>
    </p:titleStyle>
    <p:bodyStyle>
      <a:lvl1pPr algn="l" rtl="0" eaLnBrk="1" fontAlgn="base" hangingPunct="1">
        <a:spcBef>
          <a:spcPct val="20000"/>
        </a:spcBef>
        <a:spcAft>
          <a:spcPct val="0"/>
        </a:spcAft>
        <a:buClr>
          <a:srgbClr val="074B9C"/>
        </a:buClr>
        <a:buChar char="•"/>
        <a:defRPr sz="2400">
          <a:solidFill>
            <a:schemeClr val="bg2"/>
          </a:solidFill>
          <a:latin typeface="Lato Light" panose="020F0302020204030203" pitchFamily="34" charset="0"/>
          <a:ea typeface="+mn-ea"/>
          <a:cs typeface="+mn-cs"/>
        </a:defRPr>
      </a:lvl1pPr>
      <a:lvl2pPr marL="361950" algn="l" rtl="0" eaLnBrk="1" fontAlgn="base" hangingPunct="1">
        <a:spcBef>
          <a:spcPct val="20000"/>
        </a:spcBef>
        <a:spcAft>
          <a:spcPct val="0"/>
        </a:spcAft>
        <a:buClr>
          <a:srgbClr val="074B9C"/>
        </a:buClr>
        <a:defRPr b="1">
          <a:solidFill>
            <a:schemeClr val="bg2"/>
          </a:solidFill>
          <a:latin typeface="Lato" panose="020F0502020204030203" pitchFamily="34" charset="0"/>
        </a:defRPr>
      </a:lvl2pPr>
      <a:lvl3pPr marL="722313" algn="l" rtl="0" eaLnBrk="1" fontAlgn="base" hangingPunct="1">
        <a:spcBef>
          <a:spcPct val="20000"/>
        </a:spcBef>
        <a:spcAft>
          <a:spcPct val="0"/>
        </a:spcAft>
        <a:buClr>
          <a:srgbClr val="074B9C"/>
        </a:buClr>
        <a:defRPr sz="1400">
          <a:solidFill>
            <a:schemeClr val="bg2"/>
          </a:solidFill>
          <a:latin typeface="Lato" panose="020F0502020204030203" pitchFamily="34" charset="0"/>
        </a:defRPr>
      </a:lvl3pPr>
      <a:lvl4pPr marL="1643063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1" name="Plassholder for tekst 10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nb-N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gbokforlaget PP template">
  <a:themeElements>
    <a:clrScheme name="Fagbokforlaget 2016">
      <a:dk1>
        <a:srgbClr val="001423"/>
      </a:dk1>
      <a:lt1>
        <a:srgbClr val="FFFFFF"/>
      </a:lt1>
      <a:dk2>
        <a:srgbClr val="243388"/>
      </a:dk2>
      <a:lt2>
        <a:srgbClr val="BCBEC0"/>
      </a:lt2>
      <a:accent1>
        <a:srgbClr val="6B64AF"/>
      </a:accent1>
      <a:accent2>
        <a:srgbClr val="AEA4D4"/>
      </a:accent2>
      <a:accent3>
        <a:srgbClr val="ED1A3A"/>
      </a:accent3>
      <a:accent4>
        <a:srgbClr val="C8E3B9"/>
      </a:accent4>
      <a:accent5>
        <a:srgbClr val="DDF2CB"/>
      </a:accent5>
      <a:accent6>
        <a:srgbClr val="CCACD2"/>
      </a:accent6>
      <a:hlink>
        <a:srgbClr val="243388"/>
      </a:hlink>
      <a:folHlink>
        <a:srgbClr val="8A5648"/>
      </a:folHlink>
    </a:clrScheme>
    <a:fontScheme name="Fagbokforlaget">
      <a:majorFont>
        <a:latin typeface="Lato Hairline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Fagbokforlaget PP-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agbokforlaget PP-3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agbokforlaget PP-3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agbokforlaget PP-3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agbokforlaget PP-3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agbokforlaget PP-3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gbokforlaget PP-3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gbokforlaget PP-3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gbokforlaget PP-3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gbokforlaget PP-3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gbokforlaget PP-3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gbokforlaget PP-3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Fagbokforlaget.potx" id="{39558F09-126B-4088-B9B3-E67156B729DB}" vid="{2EFF8630-8A42-4A42-A7E6-7F8C3AADE66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6" baseType="lpstr">
      <vt:lpstr>Arial</vt:lpstr>
      <vt:lpstr>Lato</vt:lpstr>
      <vt:lpstr>Lato Light</vt:lpstr>
      <vt:lpstr>Verdana</vt:lpstr>
      <vt:lpstr>Fagbokforlaget PP template</vt:lpstr>
      <vt:lpstr>PowerPoint-presentasjon</vt:lpstr>
    </vt:vector>
  </TitlesOfParts>
  <Company>Fagbokforlaget VB 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Kristian Viken</dc:creator>
  <cp:lastModifiedBy>Kristian Viken</cp:lastModifiedBy>
  <cp:revision>3</cp:revision>
  <dcterms:created xsi:type="dcterms:W3CDTF">2016-09-09T13:52:08Z</dcterms:created>
  <dcterms:modified xsi:type="dcterms:W3CDTF">2016-09-09T14:02:10Z</dcterms:modified>
</cp:coreProperties>
</file>